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03" r:id="rId2"/>
    <p:sldId id="256" r:id="rId3"/>
    <p:sldId id="257" r:id="rId4"/>
    <p:sldId id="259" r:id="rId5"/>
    <p:sldId id="260" r:id="rId6"/>
    <p:sldId id="261" r:id="rId7"/>
    <p:sldId id="263" r:id="rId8"/>
    <p:sldId id="264" r:id="rId9"/>
    <p:sldId id="275" r:id="rId10"/>
    <p:sldId id="280" r:id="rId11"/>
    <p:sldId id="294" r:id="rId12"/>
    <p:sldId id="30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351C-A71A-423D-A120-060D01F21A11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EE73-D56D-45F7-A97B-6EA529F8D54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994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351C-A71A-423D-A120-060D01F21A11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EE73-D56D-45F7-A97B-6EA529F8D5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4954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351C-A71A-423D-A120-060D01F21A11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EE73-D56D-45F7-A97B-6EA529F8D5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9539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2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2400"/>
            </a:lvl2pPr>
            <a:lvl3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2000"/>
            </a:lvl3pPr>
            <a:lvl4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800"/>
            </a:lvl4pPr>
            <a:lvl5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600"/>
            </a:lvl5pPr>
          </a:lstStyle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351C-A71A-423D-A120-060D01F21A11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EE73-D56D-45F7-A97B-6EA529F8D5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6613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351C-A71A-423D-A120-060D01F21A11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EE73-D56D-45F7-A97B-6EA529F8D5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5282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351C-A71A-423D-A120-060D01F21A11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EE73-D56D-45F7-A97B-6EA529F8D54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002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351C-A71A-423D-A120-060D01F21A11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EE73-D56D-45F7-A97B-6EA529F8D5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3164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351C-A71A-423D-A120-060D01F21A11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EE73-D56D-45F7-A97B-6EA529F8D5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131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351C-A71A-423D-A120-060D01F21A11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EE73-D56D-45F7-A97B-6EA529F8D5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75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351C-A71A-423D-A120-060D01F21A11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EE73-D56D-45F7-A97B-6EA529F8D5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96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E7C351C-A71A-423D-A120-060D01F21A11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34EE73-D56D-45F7-A97B-6EA529F8D5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3023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351C-A71A-423D-A120-060D01F21A11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EE73-D56D-45F7-A97B-6EA529F8D5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8131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E7C351C-A71A-423D-A120-060D01F21A11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334EE73-D56D-45F7-A97B-6EA529F8D54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51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第</a:t>
            </a:r>
            <a:r>
              <a:rPr lang="en-US" altLang="zh-CN" dirty="0" smtClean="0"/>
              <a:t>7</a:t>
            </a:r>
            <a:r>
              <a:rPr lang="zh-CN" altLang="en-US" dirty="0" smtClean="0"/>
              <a:t>章 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zh-CN" altLang="en-US" dirty="0" smtClean="0"/>
              <a:t>数字多媒体技术基础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1817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7.3.2</a:t>
            </a:r>
            <a:r>
              <a:rPr lang="zh-CN" altLang="en-US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  视频处理软件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468569"/>
          </a:xfrm>
        </p:spPr>
        <p:txBody>
          <a:bodyPr>
            <a:normAutofit fontScale="92500" lnSpcReduction="20000"/>
          </a:bodyPr>
          <a:lstStyle/>
          <a:p>
            <a:pPr marR="0" lvl="0" rtl="0"/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1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 视频文件格式</a:t>
            </a:r>
          </a:p>
          <a:p>
            <a:pPr marR="0" lvl="2" rtl="0"/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1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AVI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格式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		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2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MOV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格式</a:t>
            </a:r>
            <a:endParaRPr lang="en-US" altLang="zh-CN" b="1" kern="100" dirty="0" smtClean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lvl="2"/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3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MPEG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格式</a:t>
            </a:r>
            <a:r>
              <a:rPr lang="en-US" altLang="zh-CN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		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4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RM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格式</a:t>
            </a:r>
            <a:endParaRPr lang="en-US" altLang="zh-CN" b="1" kern="100" dirty="0" smtClean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lvl="2"/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5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ASF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格式</a:t>
            </a:r>
            <a:r>
              <a:rPr lang="en-US" altLang="zh-CN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		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6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DivX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格式</a:t>
            </a:r>
            <a:endParaRPr lang="en-US" altLang="zh-CN" b="1" kern="100" dirty="0" smtClean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lvl="2"/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7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 err="1">
                <a:latin typeface="Arial" panose="020B0604020202020204" pitchFamily="34" charset="0"/>
                <a:ea typeface="黑体" panose="02010609060101010101" pitchFamily="49" charset="-122"/>
              </a:rPr>
              <a:t>nAVI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格式</a:t>
            </a:r>
            <a:endParaRPr lang="en-US" altLang="zh-CN" b="1" kern="100" dirty="0" smtClean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lvl="0"/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2</a:t>
            </a:r>
            <a:r>
              <a:rPr lang="en-US" altLang="zh-CN" b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 专业视频处理软件</a:t>
            </a:r>
          </a:p>
          <a:p>
            <a:pPr lvl="2"/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1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Premiere </a:t>
            </a:r>
            <a:r>
              <a:rPr lang="en-US" altLang="zh-CN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PRO	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2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After </a:t>
            </a:r>
            <a:r>
              <a:rPr lang="en-US" altLang="zh-CN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Effects</a:t>
            </a:r>
          </a:p>
          <a:p>
            <a:pPr lvl="2"/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3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Media Studio </a:t>
            </a:r>
            <a:r>
              <a:rPr lang="en-US" altLang="zh-CN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Pro	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4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Combustion</a:t>
            </a:r>
          </a:p>
          <a:p>
            <a:pPr lvl="2"/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5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Shake</a:t>
            </a:r>
          </a:p>
          <a:p>
            <a:pPr lvl="0"/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 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3. 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非专业视频处理软件</a:t>
            </a:r>
          </a:p>
          <a:p>
            <a:pPr lvl="2"/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1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Movie </a:t>
            </a:r>
            <a:r>
              <a:rPr lang="en-US" altLang="zh-CN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Maker	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2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 err="1">
                <a:latin typeface="Arial" panose="020B0604020202020204" pitchFamily="34" charset="0"/>
                <a:ea typeface="黑体" panose="02010609060101010101" pitchFamily="49" charset="-122"/>
              </a:rPr>
              <a:t>Ulead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 Video Studio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（会声会影）</a:t>
            </a:r>
          </a:p>
          <a:p>
            <a:pPr lvl="2"/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3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）狸窝全能视频转换器</a:t>
            </a:r>
          </a:p>
          <a:p>
            <a:pPr marL="384048" lvl="2" indent="0">
              <a:buNone/>
            </a:pPr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2"/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2"/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2"/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384048" lvl="2" indent="0">
              <a:buNone/>
            </a:pPr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2"/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2"/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2"/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2"/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2"/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R="0" lvl="2" rtl="0"/>
            <a:endParaRPr lang="zh-CN" altLang="en-US" b="1" i="0" u="none" strike="noStrike" kern="100" baseline="0" dirty="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84322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7.3.3</a:t>
            </a:r>
            <a:r>
              <a:rPr lang="zh-CN" altLang="en-US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音频处理软件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468569"/>
          </a:xfrm>
        </p:spPr>
        <p:txBody>
          <a:bodyPr>
            <a:normAutofit lnSpcReduction="10000"/>
          </a:bodyPr>
          <a:lstStyle/>
          <a:p>
            <a:pPr marR="0" lvl="0" rtl="0"/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1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．音频文件格式</a:t>
            </a:r>
          </a:p>
          <a:p>
            <a:pPr lvl="2"/>
            <a:r>
              <a:rPr lang="zh-CN" altLang="en-US" b="1" i="0" u="none" strike="noStrike" kern="1050" baseline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1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WAV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格式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			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2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MP3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格式</a:t>
            </a:r>
            <a:endParaRPr lang="en-US" altLang="zh-CN" b="1" kern="100" dirty="0" smtClean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lvl="2"/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3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Real </a:t>
            </a:r>
            <a:r>
              <a:rPr lang="en-US" altLang="zh-CN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Media			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4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Windows </a:t>
            </a:r>
            <a:r>
              <a:rPr lang="en-US" altLang="zh-CN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Media</a:t>
            </a:r>
          </a:p>
          <a:p>
            <a:pPr lvl="2"/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5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MIDI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格式</a:t>
            </a:r>
            <a:r>
              <a:rPr lang="en-US" altLang="zh-CN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			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6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AAC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格式</a:t>
            </a:r>
            <a:endParaRPr lang="en-US" altLang="zh-CN" b="1" kern="100" dirty="0" smtClean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lvl="2"/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7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AIFF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格式</a:t>
            </a:r>
            <a:endParaRPr lang="en-US" altLang="zh-CN" b="1" kern="100" dirty="0" smtClean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lvl="0"/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2. 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专业音频处理软件</a:t>
            </a:r>
          </a:p>
          <a:p>
            <a:pPr lvl="2"/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1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Sound </a:t>
            </a:r>
            <a:r>
              <a:rPr lang="en-US" altLang="zh-CN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Forge			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2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Audition</a:t>
            </a:r>
          </a:p>
          <a:p>
            <a:pPr lvl="0"/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3. 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非专业音频处理软件</a:t>
            </a:r>
          </a:p>
          <a:p>
            <a:pPr lvl="2"/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1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Windows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自带的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“录音机”</a:t>
            </a:r>
            <a:r>
              <a:rPr lang="en-US" altLang="zh-CN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	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2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 err="1">
                <a:latin typeface="Arial" panose="020B0604020202020204" pitchFamily="34" charset="0"/>
                <a:ea typeface="黑体" panose="02010609060101010101" pitchFamily="49" charset="-122"/>
              </a:rPr>
              <a:t>GoldWave</a:t>
            </a:r>
            <a:endParaRPr lang="en-US" altLang="zh-CN" b="1" kern="100" dirty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lvl="2"/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3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Audio Converter</a:t>
            </a:r>
          </a:p>
          <a:p>
            <a:pPr marL="384048" lvl="2" indent="0">
              <a:buNone/>
            </a:pPr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2"/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2"/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2"/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2"/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2"/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R="0" lvl="2" rtl="0"/>
            <a:endParaRPr lang="zh-CN" altLang="en-US" b="1" i="0" u="none" strike="noStrike" kern="100" baseline="0" dirty="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2905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7.3.4  </a:t>
            </a:r>
            <a:r>
              <a:rPr lang="zh-CN" altLang="en-US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动画</a:t>
            </a:r>
            <a:r>
              <a:rPr lang="zh-CN" altLang="en-US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处理软件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1.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 动画处理软件</a:t>
            </a:r>
          </a:p>
          <a:p>
            <a:pPr marR="0" lvl="2" rtl="0"/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1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Flash		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GIF Animator</a:t>
            </a:r>
          </a:p>
          <a:p>
            <a:pPr marR="0" lvl="2" rtl="0"/>
            <a:r>
              <a:rPr lang="en-US" altLang="zh-CN" b="1" i="0" u="none" strike="noStrike" baseline="0" dirty="0" smtClean="0">
                <a:latin typeface="宋体" panose="02010600030101010101" pitchFamily="2" charset="-122"/>
                <a:ea typeface="黑体" panose="02010609060101010101" pitchFamily="49" charset="-122"/>
              </a:rPr>
              <a:t>(3)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3D Studio 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MAX	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4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Maya</a:t>
            </a:r>
            <a:endParaRPr lang="en-US" altLang="zh-CN" b="1" i="0" u="none" strike="noStrike" kern="100" baseline="0" dirty="0" smtClean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85075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7.1 </a:t>
            </a:r>
            <a:r>
              <a:rPr lang="zh-CN" altLang="en-US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数字多媒体技术概述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altLang="zh-CN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7.1.1</a:t>
            </a:r>
            <a:r>
              <a:rPr lang="zh-CN" altLang="en-US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媒体与数字多媒体技术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感觉媒体（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Perception Media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2.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表示媒体（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Representation Media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3.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显示媒体（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Presentation Media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4.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存储媒体（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Storage Media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5.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传输媒体（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Transmission Media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410333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CN" altLang="en-US" b="1" i="0" u="none" strike="noStrike" kern="1050" baseline="0" smtClean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7.1.2</a:t>
            </a:r>
            <a:r>
              <a:rPr lang="zh-CN" altLang="en-US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数字多媒体技术的特点 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1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多样性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2.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集成性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3.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交互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性</a:t>
            </a:r>
            <a:endParaRPr lang="en-US" altLang="zh-CN" b="1" i="0" u="none" strike="noStrike" kern="100" baseline="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1"/>
            <a:r>
              <a:rPr lang="en-US" altLang="zh-CN" b="1" kern="100" dirty="0">
                <a:latin typeface="Times New Roman" panose="02020603050405020304" pitchFamily="18" charset="0"/>
              </a:rPr>
              <a:t>4.</a:t>
            </a:r>
            <a:r>
              <a:rPr lang="zh-CN" altLang="en-US" b="1" kern="100" dirty="0">
                <a:latin typeface="Times New Roman" panose="02020603050405020304" pitchFamily="18" charset="0"/>
              </a:rPr>
              <a:t> 实时</a:t>
            </a:r>
            <a:r>
              <a:rPr lang="zh-CN" altLang="en-US" b="1" kern="100" dirty="0" smtClean="0">
                <a:latin typeface="Times New Roman" panose="02020603050405020304" pitchFamily="18" charset="0"/>
              </a:rPr>
              <a:t>性</a:t>
            </a:r>
            <a:endParaRPr lang="zh-CN" altLang="en-US" b="1" kern="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446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7.1.3</a:t>
            </a:r>
            <a:r>
              <a:rPr lang="zh-CN" altLang="en-US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数字多媒体系统中的媒体元素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1" rtl="0"/>
            <a:r>
              <a:rPr lang="en-US" altLang="zh-CN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1.</a:t>
            </a:r>
            <a:r>
              <a:rPr lang="zh-CN" altLang="en-US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 文本</a:t>
            </a:r>
          </a:p>
          <a:p>
            <a:pPr marR="0" lvl="1" rtl="0"/>
            <a:r>
              <a:rPr lang="en-US" altLang="zh-CN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2.</a:t>
            </a:r>
            <a:r>
              <a:rPr lang="zh-CN" altLang="en-US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 图形图像</a:t>
            </a:r>
          </a:p>
          <a:p>
            <a:pPr marR="0" lvl="1" rtl="0"/>
            <a:r>
              <a:rPr lang="en-US" altLang="zh-CN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3.</a:t>
            </a:r>
            <a:r>
              <a:rPr lang="zh-CN" altLang="en-US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 音频</a:t>
            </a:r>
          </a:p>
          <a:p>
            <a:pPr marR="0" lvl="1" rtl="0"/>
            <a:r>
              <a:rPr lang="en-US" altLang="zh-CN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4.</a:t>
            </a:r>
            <a:r>
              <a:rPr lang="zh-CN" altLang="en-US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 动画</a:t>
            </a:r>
          </a:p>
          <a:p>
            <a:pPr marR="0" lvl="1" rtl="0"/>
            <a:r>
              <a:rPr lang="en-US" altLang="zh-CN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5.</a:t>
            </a:r>
            <a:r>
              <a:rPr lang="zh-CN" altLang="en-US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 视频</a:t>
            </a:r>
          </a:p>
        </p:txBody>
      </p:sp>
    </p:spTree>
    <p:extLst>
      <p:ext uri="{BB962C8B-B14F-4D97-AF65-F5344CB8AC3E}">
        <p14:creationId xmlns:p14="http://schemas.microsoft.com/office/powerpoint/2010/main" val="1308299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7.1.4</a:t>
            </a:r>
            <a:r>
              <a:rPr lang="zh-CN" altLang="en-US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  数字多媒体相关技术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1" rtl="0"/>
            <a:r>
              <a:rPr lang="en-US" altLang="zh-CN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1. </a:t>
            </a:r>
            <a:r>
              <a:rPr lang="zh-CN" altLang="en-US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多媒体数据压缩</a:t>
            </a:r>
            <a:r>
              <a:rPr lang="en-US" altLang="zh-CN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/</a:t>
            </a:r>
            <a:r>
              <a:rPr lang="zh-CN" altLang="en-US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解压缩技术</a:t>
            </a:r>
          </a:p>
          <a:p>
            <a:pPr marR="0" lvl="1" rtl="0"/>
            <a:r>
              <a:rPr lang="en-US" altLang="zh-CN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2. </a:t>
            </a:r>
            <a:r>
              <a:rPr lang="zh-CN" altLang="en-US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数字多媒体输入与输出技术</a:t>
            </a:r>
          </a:p>
          <a:p>
            <a:pPr marR="0" lvl="1" rtl="0"/>
            <a:r>
              <a:rPr lang="en-US" altLang="zh-CN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3. </a:t>
            </a:r>
            <a:r>
              <a:rPr lang="zh-CN" altLang="en-US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数字多媒体软件技术</a:t>
            </a:r>
          </a:p>
          <a:p>
            <a:pPr marR="0" lvl="1" rtl="0"/>
            <a:r>
              <a:rPr lang="en-US" altLang="zh-CN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4. </a:t>
            </a:r>
            <a:r>
              <a:rPr lang="zh-CN" altLang="en-US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数字多媒体设备技术</a:t>
            </a:r>
          </a:p>
          <a:p>
            <a:pPr marR="0" lvl="1" rtl="0"/>
            <a:r>
              <a:rPr lang="en-US" altLang="zh-CN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5. </a:t>
            </a:r>
            <a:r>
              <a:rPr lang="zh-CN" altLang="en-US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数字多媒体通信技术</a:t>
            </a:r>
          </a:p>
          <a:p>
            <a:pPr marR="0" lvl="1" rtl="0"/>
            <a:r>
              <a:rPr lang="en-US" altLang="zh-CN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6. </a:t>
            </a:r>
            <a:r>
              <a:rPr lang="zh-CN" altLang="en-US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网络数字多媒体技术</a:t>
            </a:r>
          </a:p>
          <a:p>
            <a:pPr marR="0" lvl="1" rtl="0"/>
            <a:r>
              <a:rPr lang="en-US" altLang="zh-CN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7. </a:t>
            </a:r>
            <a:r>
              <a:rPr lang="zh-CN" altLang="en-US" b="1" i="0" u="none" strike="noStrike" kern="1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虚拟现实技术</a:t>
            </a:r>
          </a:p>
        </p:txBody>
      </p:sp>
    </p:spTree>
    <p:extLst>
      <p:ext uri="{BB962C8B-B14F-4D97-AF65-F5344CB8AC3E}">
        <p14:creationId xmlns:p14="http://schemas.microsoft.com/office/powerpoint/2010/main" val="2522162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7.1.5</a:t>
            </a:r>
            <a:r>
              <a:rPr lang="zh-CN" altLang="en-US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  数字多媒体技术的应用领域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1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教育培训领域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2.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电子出版领域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3.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娱乐领域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4.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咨询服务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领域</a:t>
            </a:r>
            <a:endParaRPr lang="en-US" altLang="zh-CN" b="1" i="0" u="none" strike="noStrike" kern="100" baseline="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1"/>
            <a:r>
              <a:rPr lang="en-US" altLang="zh-CN" b="1" kern="100" dirty="0">
                <a:latin typeface="Times New Roman" panose="02020603050405020304" pitchFamily="18" charset="0"/>
              </a:rPr>
              <a:t>5.</a:t>
            </a:r>
            <a:r>
              <a:rPr lang="zh-CN" altLang="en-US" b="1" kern="100" dirty="0">
                <a:latin typeface="Times New Roman" panose="02020603050405020304" pitchFamily="18" charset="0"/>
              </a:rPr>
              <a:t> 多媒体远程通信</a:t>
            </a:r>
            <a:r>
              <a:rPr lang="zh-CN" altLang="en-US" b="1" kern="100" dirty="0" smtClean="0">
                <a:latin typeface="Times New Roman" panose="02020603050405020304" pitchFamily="18" charset="0"/>
              </a:rPr>
              <a:t>领域</a:t>
            </a:r>
            <a:endParaRPr lang="zh-CN" altLang="en-US" b="1" kern="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839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7.2 </a:t>
            </a:r>
            <a:r>
              <a:rPr lang="zh-CN" altLang="en-US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数字多媒体系统组成及常用软件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altLang="zh-CN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7.2.1</a:t>
            </a:r>
            <a:r>
              <a:rPr lang="zh-CN" altLang="en-US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多媒体计算机硬件系统</a:t>
            </a:r>
          </a:p>
          <a:p>
            <a:pPr marR="0" lvl="0" rtl="0"/>
            <a:r>
              <a:rPr lang="zh-CN" altLang="en-US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 </a:t>
            </a:r>
            <a:r>
              <a:rPr lang="en-US" altLang="zh-CN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7.2.2 </a:t>
            </a:r>
            <a:r>
              <a:rPr lang="zh-CN" altLang="en-US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多媒体计算机软件系统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多媒体操作系统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2.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多媒体创作工具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3.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多媒体素材编辑软件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4.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多媒体应用软件</a:t>
            </a:r>
          </a:p>
        </p:txBody>
      </p:sp>
    </p:spTree>
    <p:extLst>
      <p:ext uri="{BB962C8B-B14F-4D97-AF65-F5344CB8AC3E}">
        <p14:creationId xmlns:p14="http://schemas.microsoft.com/office/powerpoint/2010/main" val="3743408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7.3</a:t>
            </a:r>
            <a:r>
              <a:rPr lang="zh-CN" altLang="en-US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 常用多媒体制作软件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493282"/>
          </a:xfrm>
        </p:spPr>
        <p:txBody>
          <a:bodyPr>
            <a:normAutofit/>
          </a:bodyPr>
          <a:lstStyle/>
          <a:p>
            <a:pPr marR="0" lvl="0" rtl="0"/>
            <a:r>
              <a:rPr lang="en-US" altLang="zh-CN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7.3.1</a:t>
            </a:r>
            <a:r>
              <a:rPr lang="zh-CN" altLang="en-US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图形</a:t>
            </a:r>
            <a:r>
              <a:rPr lang="en-US" altLang="zh-CN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/</a:t>
            </a:r>
            <a:r>
              <a:rPr lang="zh-CN" altLang="en-US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图像处理软件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图形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/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图像文件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格式</a:t>
            </a:r>
            <a:endParaRPr lang="en-US" altLang="zh-CN" b="1" i="0" u="none" strike="noStrike" kern="100" baseline="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1"/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1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BMP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格式</a:t>
            </a:r>
            <a:r>
              <a:rPr lang="en-US" altLang="zh-CN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		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2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JPEG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格式</a:t>
            </a:r>
            <a:endParaRPr lang="en-US" altLang="zh-CN" b="1" kern="100" dirty="0" smtClean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lvl="1"/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3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PSD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格式	</a:t>
            </a:r>
            <a:r>
              <a:rPr lang="en-US" altLang="zh-CN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	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4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PCX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格式</a:t>
            </a:r>
            <a:endParaRPr lang="en-US" altLang="zh-CN" b="1" kern="100" dirty="0" smtClean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lvl="1"/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5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CDR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格式</a:t>
            </a:r>
            <a:r>
              <a:rPr lang="en-US" altLang="zh-CN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		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6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DXF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格式</a:t>
            </a:r>
            <a:endParaRPr lang="en-US" altLang="zh-CN" b="1" kern="100" dirty="0" smtClean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lvl="1"/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7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TIFF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格式</a:t>
            </a:r>
            <a:r>
              <a:rPr lang="en-US" altLang="zh-CN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		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8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EPS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格式</a:t>
            </a:r>
            <a:endParaRPr lang="en-US" altLang="zh-CN" b="1" kern="100" dirty="0" smtClean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lvl="1"/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9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GIF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格式</a:t>
            </a:r>
            <a:r>
              <a:rPr lang="en-US" altLang="zh-CN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		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1</a:t>
            </a:r>
            <a:r>
              <a:rPr lang="en-US" altLang="zh-CN" b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0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AI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格式</a:t>
            </a:r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1"/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1"/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1"/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1"/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1"/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1"/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1"/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1"/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R="0" lvl="1" rtl="0"/>
            <a:endParaRPr lang="zh-CN" altLang="en-US" b="1" i="0" u="none" strike="noStrike" kern="100" baseline="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7565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7.3.1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图形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/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图像处理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软件</a:t>
            </a:r>
            <a:endParaRPr lang="zh-CN" altLang="en-US" b="0" i="0" u="none" strike="noStrike" kern="100" baseline="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369715"/>
          </a:xfrm>
        </p:spPr>
        <p:txBody>
          <a:bodyPr>
            <a:normAutofit/>
          </a:bodyPr>
          <a:lstStyle/>
          <a:p>
            <a:pPr marR="0" lvl="1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2.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专业图形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/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图像处理软件</a:t>
            </a:r>
          </a:p>
          <a:p>
            <a:pPr marR="0" lvl="2" rtl="0"/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1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Photoshop		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i="0" u="none" strike="noStrike" kern="100" baseline="0" dirty="0" err="1" smtClean="0">
                <a:latin typeface="Arial" panose="020B0604020202020204" pitchFamily="34" charset="0"/>
                <a:ea typeface="黑体" panose="02010609060101010101" pitchFamily="49" charset="-122"/>
              </a:rPr>
              <a:t>CorelDRAW</a:t>
            </a:r>
            <a:endParaRPr lang="en-US" altLang="zh-CN" b="1" i="0" u="none" strike="noStrike" kern="100" baseline="0" dirty="0" smtClean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marR="0" lvl="2" rtl="0"/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3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Illustrator		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4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Freehand</a:t>
            </a:r>
          </a:p>
          <a:p>
            <a:pPr marR="0" lvl="2" rtl="0"/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5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InDesign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3.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非专业图形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/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图像处理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软件</a:t>
            </a:r>
            <a:endParaRPr lang="en-US" altLang="zh-CN" b="1" i="0" u="none" strike="noStrike" kern="100" baseline="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2"/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1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）光影魔术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手</a:t>
            </a:r>
            <a:r>
              <a:rPr lang="en-US" altLang="zh-CN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		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2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）美图秀秀</a:t>
            </a:r>
          </a:p>
          <a:p>
            <a:pPr lvl="2"/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3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）可牛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影像</a:t>
            </a:r>
            <a:r>
              <a:rPr lang="en-US" altLang="zh-CN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		</a:t>
            </a:r>
            <a:r>
              <a:rPr lang="zh-CN" altLang="en-US" b="1" kern="100" dirty="0" smtClean="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b="1" kern="100" dirty="0">
                <a:latin typeface="Arial" panose="020B0604020202020204" pitchFamily="34" charset="0"/>
                <a:ea typeface="黑体" panose="02010609060101010101" pitchFamily="49" charset="-122"/>
              </a:rPr>
              <a:t>4</a:t>
            </a:r>
            <a:r>
              <a:rPr lang="zh-CN" altLang="en-US" b="1" kern="100" dirty="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b="1" kern="100" dirty="0" err="1">
                <a:latin typeface="Arial" panose="020B0604020202020204" pitchFamily="34" charset="0"/>
                <a:ea typeface="黑体" panose="02010609060101010101" pitchFamily="49" charset="-122"/>
              </a:rPr>
              <a:t>ACDSee</a:t>
            </a:r>
            <a:endParaRPr lang="en-US" altLang="zh-CN" b="1" kern="100" dirty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marR="0" lvl="1" rtl="0"/>
            <a:endParaRPr lang="zh-CN" altLang="en-US" b="1" i="0" u="none" strike="noStrike" kern="100" baseline="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24828020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</TotalTime>
  <Words>609</Words>
  <Application>Microsoft Office PowerPoint</Application>
  <PresentationFormat>宽屏</PresentationFormat>
  <Paragraphs>105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黑体</vt:lpstr>
      <vt:lpstr>宋体</vt:lpstr>
      <vt:lpstr>Arial</vt:lpstr>
      <vt:lpstr>Calibri</vt:lpstr>
      <vt:lpstr>Calibri Light</vt:lpstr>
      <vt:lpstr>Times New Roman</vt:lpstr>
      <vt:lpstr>回顾</vt:lpstr>
      <vt:lpstr>第7章    数字多媒体技术基础</vt:lpstr>
      <vt:lpstr>7.1 数字多媒体技术概述</vt:lpstr>
      <vt:lpstr> 7.1.2数字多媒体技术的特点 </vt:lpstr>
      <vt:lpstr>7.1.3数字多媒体系统中的媒体元素</vt:lpstr>
      <vt:lpstr>7.1.4  数字多媒体相关技术</vt:lpstr>
      <vt:lpstr>7.1.5  数字多媒体技术的应用领域</vt:lpstr>
      <vt:lpstr>7.2 数字多媒体系统组成及常用软件</vt:lpstr>
      <vt:lpstr>7.3 常用多媒体制作软件</vt:lpstr>
      <vt:lpstr>7.3.1图形/图像处理软件</vt:lpstr>
      <vt:lpstr>7.3.2  视频处理软件</vt:lpstr>
      <vt:lpstr>7.3.3音频处理软件</vt:lpstr>
      <vt:lpstr>7.3.4  动画处理软件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第7章    数字多媒体技术基础</dc:title>
  <dc:creator>eyi0213@sina.com</dc:creator>
  <cp:lastModifiedBy>eyi0213@sina.com</cp:lastModifiedBy>
  <cp:revision>2</cp:revision>
  <dcterms:created xsi:type="dcterms:W3CDTF">2020-09-05T10:34:41Z</dcterms:created>
  <dcterms:modified xsi:type="dcterms:W3CDTF">2020-09-05T10:48:12Z</dcterms:modified>
</cp:coreProperties>
</file>